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8" r:id="rId2"/>
    <p:sldId id="260" r:id="rId3"/>
    <p:sldId id="263" r:id="rId4"/>
    <p:sldId id="264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8808-26D1-4F4B-96F4-F3082078D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008" y="1122362"/>
            <a:ext cx="8816632" cy="357155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E0C639-B0CD-4365-98A9-C1E5FF6CF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008" y="5521960"/>
            <a:ext cx="8816632" cy="94487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80C52-E6BB-4B27-B5D8-2D33B24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7C649-4A0C-4EF2-8FC1-2BCF0BF9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E03F2-D0FE-49BB-8AEC-E99C4DB2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A7CC8F-56A6-423D-B67A-8BA89D3EC911}"/>
              </a:ext>
            </a:extLst>
          </p:cNvPr>
          <p:cNvCxnSpPr>
            <a:cxnSpLocks/>
          </p:cNvCxnSpPr>
          <p:nvPr/>
        </p:nvCxnSpPr>
        <p:spPr>
          <a:xfrm flipH="1">
            <a:off x="4" y="5143500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527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56D52-667C-4E67-9038-A0BDFD8C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3E72AC-0272-475A-BD25-2AB7AC1DE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FBFF2-9ECB-4CDD-87FA-9DD1F87BF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C12B3-DAF5-4BA7-A3A6-D0284716D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171AE-4A11-4035-A072-9AC4053F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663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A52E95-2F50-48D3-B00E-4C259644E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50174" y="838199"/>
            <a:ext cx="2303626" cy="5338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617C9B-4E02-49C8-B6DF-65ED3C990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38199"/>
            <a:ext cx="7734300" cy="5338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CA10C-AC31-4D80-B78F-08E48CDCB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B5B7-F312-4BC9-A5D3-72E065D1B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2E489-5442-4698-B6E3-3421A97C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F3A7E1-F157-4338-B7F7-9C0A2D60B7FF}"/>
              </a:ext>
            </a:extLst>
          </p:cNvPr>
          <p:cNvCxnSpPr>
            <a:cxnSpLocks/>
          </p:cNvCxnSpPr>
          <p:nvPr/>
        </p:nvCxnSpPr>
        <p:spPr>
          <a:xfrm>
            <a:off x="881133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157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5B5E-C545-4763-BA47-4C2C0FCA5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263F8-8E34-4910-BF7A-F1C5A9968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E74E5-D20D-4AB7-8D98-F336CE0E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D23AA-8F22-4B09-8FAA-CD16E5D6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8A028-A0C8-45E7-915E-B83FF59C9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899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9F01F-198D-4AAD-B4FB-AD3B44981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8200"/>
            <a:ext cx="9438640" cy="4114800"/>
          </a:xfrm>
        </p:spPr>
        <p:txBody>
          <a:bodyPr anchor="t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BCC2B-311B-4FB6-B3A5-26F68055A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217160"/>
            <a:ext cx="9438640" cy="802640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CB73D-2D6B-4FA6-89A4-DCC89F80E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0C188-FF43-44C1-A005-679168D5F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D1188-DA27-47B2-8176-31193EEC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1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B5A25-7E99-42A8-8D6D-648EFE203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501DC-62B7-42BD-A941-D34E92719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79"/>
            <a:ext cx="5181600" cy="4165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5C5C1-4FD4-4958-99A0-BDADECA33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11679"/>
            <a:ext cx="5181600" cy="4165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1B234-5D54-44E5-B41D-B205AAF50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67BCDB-6B96-45D6-B5E9-823A96EB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39C5F-F16F-4AFD-98D1-FA3BB96A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759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44C1F-0040-4BBF-81A6-FD2E30637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978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894A7-1DA1-44C1-8ED0-716279430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824035"/>
            <a:ext cx="4997132" cy="681040"/>
          </a:xfrm>
        </p:spPr>
        <p:txBody>
          <a:bodyPr anchor="b"/>
          <a:lstStyle>
            <a:lvl1pPr marL="0" indent="0">
              <a:buNone/>
              <a:defRPr sz="2400" b="1" i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9AB945-31E2-4B60-9076-CBB8F8594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499713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B3EA-2E84-4B8B-A104-81BD577424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5080" y="1824035"/>
            <a:ext cx="5000308" cy="681040"/>
          </a:xfrm>
        </p:spPr>
        <p:txBody>
          <a:bodyPr anchor="b"/>
          <a:lstStyle>
            <a:lvl1pPr marL="0" indent="0">
              <a:buNone/>
              <a:defRPr sz="2400" b="1" i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511AB8-302C-476E-B80A-AA739911E3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5080" y="2505075"/>
            <a:ext cx="500030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B47C29-FE34-4E6E-9921-78C54673A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F6B420-A9CE-4BB6-A653-5C3ABC7D6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1DF8FE-1179-4798-B16D-AF1DFA26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388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66F1A-0A68-4048-808F-CD7A9F3B0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9592"/>
            <a:ext cx="10515600" cy="157322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CB3E6-5365-48F5-8D2A-0B002BA35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7D8EE9-4D97-4B2F-8D38-41CB9EE77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C5952-0A27-4FAB-A3FD-12003787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663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D08427-909D-4679-9192-BC99557A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8E39A6-1E09-42B5-85B4-7E8B5AB2A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38940-01DD-4C97-8649-E01C3B0ED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22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3B3D-D568-40B4-A73A-1C8EA9ABB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691818" cy="1701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86EB3-917A-43B7-85BB-D00B5D2F0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4798" y="987425"/>
            <a:ext cx="5840589" cy="50323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AC029-3BC1-4637-A7F9-BC786DC26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372360"/>
            <a:ext cx="3691817" cy="349662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0B948-89C5-4AC5-B7A0-17136F5C5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6C8C5-652F-46CB-BD26-E262B057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FB50CB-E91F-4B71-81F0-800F2B51A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69B885-FDB8-4C62-A285-A0CDC49A6B0C}"/>
              </a:ext>
            </a:extLst>
          </p:cNvPr>
          <p:cNvCxnSpPr>
            <a:cxnSpLocks/>
          </p:cNvCxnSpPr>
          <p:nvPr/>
        </p:nvCxnSpPr>
        <p:spPr>
          <a:xfrm>
            <a:off x="502320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626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F941E-6445-4840-81AE-104EF7A4F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696652" cy="1701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F8B866-E32B-4AE7-AEF3-6974AE3288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86120" y="838200"/>
            <a:ext cx="5603238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ABB7A-E157-499A-B224-C2313181F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367280"/>
            <a:ext cx="3696652" cy="35017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77283-E2B8-405E-BB6E-9F121140E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F21F05-EB94-417F-B19B-96FF3D9EC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7C3C7-B6DB-4064-8E66-9FB770C88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E233FA-220A-423F-907E-5F81526A28A0}"/>
              </a:ext>
            </a:extLst>
          </p:cNvPr>
          <p:cNvCxnSpPr>
            <a:cxnSpLocks/>
          </p:cNvCxnSpPr>
          <p:nvPr/>
        </p:nvCxnSpPr>
        <p:spPr>
          <a:xfrm>
            <a:off x="502320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833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476A66-BE83-43F9-A28B-02DF7879A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990"/>
            <a:ext cx="10515600" cy="11168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76E94-F276-4F0F-8DD9-B1F8A3198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61469"/>
            <a:ext cx="1051560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D964E-3A2E-4DB9-B96A-EDE144A47B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25981" y="4687095"/>
            <a:ext cx="270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6CCBF3A-D7FB-4B97-8FD5-6FFB20CB1E84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CB382-EE11-430D-941A-DB76EEB7F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131161" y="1592957"/>
            <a:ext cx="29735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562FE-ACD1-43F2-A3DE-5B11E10B7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5746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EB34A3B-1FD5-48FF-9982-1E64C864C01D}"/>
              </a:ext>
            </a:extLst>
          </p:cNvPr>
          <p:cNvCxnSpPr>
            <a:cxnSpLocks/>
          </p:cNvCxnSpPr>
          <p:nvPr/>
        </p:nvCxnSpPr>
        <p:spPr>
          <a:xfrm flipH="1">
            <a:off x="4" y="1824111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595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hyperlink" Target="https://a360.co/3PXAbBp" TargetMode="External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12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microsoft.com/office/2007/relationships/hdphoto" Target="../media/hdphoto1.wdp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microsoft.com/office/2007/relationships/hdphoto" Target="../media/hdphoto7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8">
            <a:extLst>
              <a:ext uri="{FF2B5EF4-FFF2-40B4-BE49-F238E27FC236}">
                <a16:creationId xmlns:a16="http://schemas.microsoft.com/office/drawing/2014/main" id="{E47E22EB-6968-E55E-726C-75E763243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39527" y="6318855"/>
            <a:ext cx="13707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Swipe Right</a:t>
            </a:r>
          </a:p>
        </p:txBody>
      </p:sp>
      <p:sp>
        <p:nvSpPr>
          <p:cNvPr id="19" name="Slide Number Placeholder 9">
            <a:extLst>
              <a:ext uri="{FF2B5EF4-FFF2-40B4-BE49-F238E27FC236}">
                <a16:creationId xmlns:a16="http://schemas.microsoft.com/office/drawing/2014/main" id="{06A6D171-565C-1B3C-23AC-B612872EF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E59737B-AF67-42EE-B20D-05656D79239C}" type="slidenum">
              <a:rPr lang="en-US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ECA2E9-13D9-BFFF-93D7-52AC2B144A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56" r="4303" b="2"/>
          <a:stretch/>
        </p:blipFill>
        <p:spPr>
          <a:xfrm>
            <a:off x="641276" y="643467"/>
            <a:ext cx="4013020" cy="2702558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35FEBE-FCFF-D69E-B7EB-8F40B009AC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35" r="14874"/>
          <a:stretch/>
        </p:blipFill>
        <p:spPr>
          <a:xfrm>
            <a:off x="4814824" y="643467"/>
            <a:ext cx="6735900" cy="557106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8F1B59-6B67-F941-524C-A7DA3F6F9D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17" b="99245" l="9976" r="89862">
                        <a14:foregroundMark x1="49635" y1="93312" x2="54826" y2="90291"/>
                        <a14:foregroundMark x1="41200" y1="91370" x2="41849" y2="99245"/>
                        <a14:foregroundMark x1="48905" y1="21036" x2="48581" y2="267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17654" y="643466"/>
            <a:ext cx="2241520" cy="16852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30D88F-EC7E-8567-62B7-17A8DF07BB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17" b="89969" l="9971" r="89932">
                        <a14:foregroundMark x1="26197" y1="27377" x2="27370" y2="38871"/>
                        <a14:foregroundMark x1="27370" y1="38871" x2="31867" y2="31348"/>
                        <a14:foregroundMark x1="31867" y1="31348" x2="31085" y2="29154"/>
                        <a14:foregroundMark x1="31574" y1="27273" x2="31574" y2="27273"/>
                        <a14:foregroundMark x1="30890" y1="27691" x2="32356" y2="28109"/>
                        <a14:foregroundMark x1="53372" y1="16823" x2="61193" y2="7106"/>
                        <a14:foregroundMark x1="61193" y1="7106" x2="35582" y2="2717"/>
                        <a14:foregroundMark x1="35582" y1="2717" x2="44477" y2="12017"/>
                        <a14:foregroundMark x1="44477" y1="12017" x2="48192" y2="14316"/>
                        <a14:foregroundMark x1="55425" y1="61755" x2="43988" y2="59248"/>
                        <a14:foregroundMark x1="43988" y1="59248" x2="49951" y2="856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37025" y="4472872"/>
            <a:ext cx="1861775" cy="17416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6F1539-AC50-9EE5-457E-37A8D232AC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187" b="89968" l="9930" r="89992">
                        <a14:foregroundMark x1="33464" y1="1187" x2="32916" y2="10787"/>
                        <a14:backgroundMark x1="54965" y1="62783" x2="55825" y2="61812"/>
                        <a14:backgroundMark x1="55981" y1="62460" x2="54965" y2="62244"/>
                        <a14:backgroundMark x1="53010" y1="62460" x2="55981" y2="632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72974" y="2809697"/>
            <a:ext cx="1930879" cy="13994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F67A550-2A93-484F-05AD-64350774212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473" t="-2280" r="-1" b="-2462"/>
          <a:stretch/>
        </p:blipFill>
        <p:spPr>
          <a:xfrm>
            <a:off x="641276" y="3429000"/>
            <a:ext cx="4013020" cy="28511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A4210BC-BED2-9734-91BD-AF9B2AD065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01992" y="539145"/>
            <a:ext cx="2852118" cy="1875365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4B49483-06E1-1492-0EF3-21BA4BE839FC}"/>
              </a:ext>
            </a:extLst>
          </p:cNvPr>
          <p:cNvCxnSpPr>
            <a:cxnSpLocks/>
          </p:cNvCxnSpPr>
          <p:nvPr/>
        </p:nvCxnSpPr>
        <p:spPr>
          <a:xfrm>
            <a:off x="8479452" y="5144770"/>
            <a:ext cx="725042" cy="4826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702A9F-882E-922D-32EC-97A2C9AE996C}"/>
              </a:ext>
            </a:extLst>
          </p:cNvPr>
          <p:cNvCxnSpPr>
            <a:cxnSpLocks/>
          </p:cNvCxnSpPr>
          <p:nvPr/>
        </p:nvCxnSpPr>
        <p:spPr>
          <a:xfrm>
            <a:off x="9204494" y="5627370"/>
            <a:ext cx="99773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81FF52-FB28-C27C-46BA-B797B459DA19}"/>
              </a:ext>
            </a:extLst>
          </p:cNvPr>
          <p:cNvCxnSpPr>
            <a:cxnSpLocks/>
          </p:cNvCxnSpPr>
          <p:nvPr/>
        </p:nvCxnSpPr>
        <p:spPr>
          <a:xfrm>
            <a:off x="8731250" y="3390900"/>
            <a:ext cx="627063" cy="39814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509D16C-85A2-29A7-9907-B68AA87490BF}"/>
              </a:ext>
            </a:extLst>
          </p:cNvPr>
          <p:cNvCxnSpPr>
            <a:cxnSpLocks/>
          </p:cNvCxnSpPr>
          <p:nvPr/>
        </p:nvCxnSpPr>
        <p:spPr>
          <a:xfrm>
            <a:off x="9358313" y="3789045"/>
            <a:ext cx="84391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294FCB0-9E0A-FC5D-8996-9EB3474BDA66}"/>
              </a:ext>
            </a:extLst>
          </p:cNvPr>
          <p:cNvCxnSpPr>
            <a:cxnSpLocks/>
          </p:cNvCxnSpPr>
          <p:nvPr/>
        </p:nvCxnSpPr>
        <p:spPr>
          <a:xfrm flipV="1">
            <a:off x="8803640" y="1471930"/>
            <a:ext cx="400854" cy="49911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F496B63-9829-3CDA-B8DD-553F086B5F0C}"/>
              </a:ext>
            </a:extLst>
          </p:cNvPr>
          <p:cNvCxnSpPr>
            <a:cxnSpLocks/>
          </p:cNvCxnSpPr>
          <p:nvPr/>
        </p:nvCxnSpPr>
        <p:spPr>
          <a:xfrm>
            <a:off x="9204494" y="1471930"/>
            <a:ext cx="7762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03F6AE6-99B1-9821-348E-D85E52C8511E}"/>
              </a:ext>
            </a:extLst>
          </p:cNvPr>
          <p:cNvCxnSpPr>
            <a:cxnSpLocks/>
          </p:cNvCxnSpPr>
          <p:nvPr/>
        </p:nvCxnSpPr>
        <p:spPr>
          <a:xfrm flipH="1">
            <a:off x="6422201" y="2868768"/>
            <a:ext cx="175718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1172ABA-2655-DCE9-318D-6F0ED006AE7D}"/>
              </a:ext>
            </a:extLst>
          </p:cNvPr>
          <p:cNvCxnSpPr>
            <a:cxnSpLocks/>
          </p:cNvCxnSpPr>
          <p:nvPr/>
        </p:nvCxnSpPr>
        <p:spPr>
          <a:xfrm flipH="1" flipV="1">
            <a:off x="5879276" y="2317515"/>
            <a:ext cx="542925" cy="5512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Footer Placeholder 8">
            <a:extLst>
              <a:ext uri="{FF2B5EF4-FFF2-40B4-BE49-F238E27FC236}">
                <a16:creationId xmlns:a16="http://schemas.microsoft.com/office/drawing/2014/main" id="{D18A9E64-7200-A09D-7B43-CFF1526DAF0E}"/>
              </a:ext>
            </a:extLst>
          </p:cNvPr>
          <p:cNvSpPr txBox="1">
            <a:spLocks/>
          </p:cNvSpPr>
          <p:nvPr/>
        </p:nvSpPr>
        <p:spPr>
          <a:xfrm>
            <a:off x="6362951" y="2586319"/>
            <a:ext cx="13707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Flight Computer</a:t>
            </a:r>
          </a:p>
        </p:txBody>
      </p:sp>
      <p:sp>
        <p:nvSpPr>
          <p:cNvPr id="62" name="Footer Placeholder 8">
            <a:extLst>
              <a:ext uri="{FF2B5EF4-FFF2-40B4-BE49-F238E27FC236}">
                <a16:creationId xmlns:a16="http://schemas.microsoft.com/office/drawing/2014/main" id="{CC5CE7C9-D88C-7B90-7280-B6807A6C29AA}"/>
              </a:ext>
            </a:extLst>
          </p:cNvPr>
          <p:cNvSpPr txBox="1">
            <a:spLocks/>
          </p:cNvSpPr>
          <p:nvPr/>
        </p:nvSpPr>
        <p:spPr>
          <a:xfrm>
            <a:off x="9260433" y="3520584"/>
            <a:ext cx="13707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Reaction wheel</a:t>
            </a:r>
          </a:p>
        </p:txBody>
      </p:sp>
      <p:sp>
        <p:nvSpPr>
          <p:cNvPr id="65" name="Footer Placeholder 8">
            <a:extLst>
              <a:ext uri="{FF2B5EF4-FFF2-40B4-BE49-F238E27FC236}">
                <a16:creationId xmlns:a16="http://schemas.microsoft.com/office/drawing/2014/main" id="{B66E1649-210C-D610-52FE-FF4FB26FD966}"/>
              </a:ext>
            </a:extLst>
          </p:cNvPr>
          <p:cNvSpPr txBox="1">
            <a:spLocks/>
          </p:cNvSpPr>
          <p:nvPr/>
        </p:nvSpPr>
        <p:spPr>
          <a:xfrm>
            <a:off x="9135020" y="5333153"/>
            <a:ext cx="13707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Water Nozzle </a:t>
            </a:r>
          </a:p>
        </p:txBody>
      </p:sp>
      <p:sp>
        <p:nvSpPr>
          <p:cNvPr id="71" name="Footer Placeholder 8">
            <a:extLst>
              <a:ext uri="{FF2B5EF4-FFF2-40B4-BE49-F238E27FC236}">
                <a16:creationId xmlns:a16="http://schemas.microsoft.com/office/drawing/2014/main" id="{4C053D3D-4710-D219-7604-517527D326CC}"/>
              </a:ext>
            </a:extLst>
          </p:cNvPr>
          <p:cNvSpPr txBox="1">
            <a:spLocks/>
          </p:cNvSpPr>
          <p:nvPr/>
        </p:nvSpPr>
        <p:spPr>
          <a:xfrm>
            <a:off x="9304066" y="1206267"/>
            <a:ext cx="13707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Package </a:t>
            </a:r>
          </a:p>
        </p:txBody>
      </p:sp>
      <p:sp>
        <p:nvSpPr>
          <p:cNvPr id="72" name="Footer Placeholder 8">
            <a:extLst>
              <a:ext uri="{FF2B5EF4-FFF2-40B4-BE49-F238E27FC236}">
                <a16:creationId xmlns:a16="http://schemas.microsoft.com/office/drawing/2014/main" id="{58E36950-BC15-A7FB-7434-BE5CEEEE4E48}"/>
              </a:ext>
            </a:extLst>
          </p:cNvPr>
          <p:cNvSpPr txBox="1">
            <a:spLocks/>
          </p:cNvSpPr>
          <p:nvPr/>
        </p:nvSpPr>
        <p:spPr>
          <a:xfrm>
            <a:off x="714089" y="2906711"/>
            <a:ext cx="13707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b="1" dirty="0"/>
              <a:t>Top View </a:t>
            </a:r>
          </a:p>
        </p:txBody>
      </p:sp>
      <p:sp>
        <p:nvSpPr>
          <p:cNvPr id="73" name="Footer Placeholder 8">
            <a:extLst>
              <a:ext uri="{FF2B5EF4-FFF2-40B4-BE49-F238E27FC236}">
                <a16:creationId xmlns:a16="http://schemas.microsoft.com/office/drawing/2014/main" id="{A50AE51E-31FD-B8F0-4ACE-FFE33D1BA601}"/>
              </a:ext>
            </a:extLst>
          </p:cNvPr>
          <p:cNvSpPr txBox="1">
            <a:spLocks/>
          </p:cNvSpPr>
          <p:nvPr/>
        </p:nvSpPr>
        <p:spPr>
          <a:xfrm>
            <a:off x="641276" y="5698278"/>
            <a:ext cx="13707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b="1" dirty="0"/>
              <a:t>Front View</a:t>
            </a:r>
          </a:p>
        </p:txBody>
      </p:sp>
      <p:sp>
        <p:nvSpPr>
          <p:cNvPr id="74" name="Footer Placeholder 8">
            <a:extLst>
              <a:ext uri="{FF2B5EF4-FFF2-40B4-BE49-F238E27FC236}">
                <a16:creationId xmlns:a16="http://schemas.microsoft.com/office/drawing/2014/main" id="{E78BEDA0-680B-D7D1-2B6D-13F7DE8958C1}"/>
              </a:ext>
            </a:extLst>
          </p:cNvPr>
          <p:cNvSpPr txBox="1">
            <a:spLocks/>
          </p:cNvSpPr>
          <p:nvPr/>
        </p:nvSpPr>
        <p:spPr>
          <a:xfrm>
            <a:off x="4881796" y="5698277"/>
            <a:ext cx="35976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b="1" dirty="0"/>
              <a:t>TVC Model Rocket </a:t>
            </a:r>
            <a:r>
              <a:rPr lang="en-US" sz="2000" b="1" dirty="0">
                <a:hlinkClick r:id="rId13"/>
              </a:rPr>
              <a:t>V 0.2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4288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EF7CEDD7-0C56-134F-0DBD-90FEEB673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225" y="3880832"/>
            <a:ext cx="3293416" cy="221248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9ECE887-7231-9168-E525-2A36F86BC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9984" y="3892782"/>
            <a:ext cx="3293416" cy="22124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DBB726C-D739-C3EB-1742-3FC354ADD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76" y="3401040"/>
            <a:ext cx="4061982" cy="27288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0FC0429-2E91-92C6-66EC-0BD4511D4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9984" y="417981"/>
            <a:ext cx="6667657" cy="3347570"/>
          </a:xfrm>
          <a:prstGeom prst="rect">
            <a:avLst/>
          </a:prstGeom>
        </p:spPr>
      </p:pic>
      <p:sp>
        <p:nvSpPr>
          <p:cNvPr id="17" name="Footer Placeholder 8">
            <a:extLst>
              <a:ext uri="{FF2B5EF4-FFF2-40B4-BE49-F238E27FC236}">
                <a16:creationId xmlns:a16="http://schemas.microsoft.com/office/drawing/2014/main" id="{E47E22EB-6968-E55E-726C-75E763243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Swipe Right</a:t>
            </a:r>
          </a:p>
        </p:txBody>
      </p:sp>
      <p:sp>
        <p:nvSpPr>
          <p:cNvPr id="19" name="Slide Number Placeholder 9">
            <a:extLst>
              <a:ext uri="{FF2B5EF4-FFF2-40B4-BE49-F238E27FC236}">
                <a16:creationId xmlns:a16="http://schemas.microsoft.com/office/drawing/2014/main" id="{06A6D171-565C-1B3C-23AC-B612872EF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E59737B-AF67-42EE-B20D-05656D79239C}" type="slidenum">
              <a:rPr lang="en-US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6C73C2-5B4C-4990-ADA1-C0A29A31A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76" y="445940"/>
            <a:ext cx="4061982" cy="27288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D889D9-B83B-955C-78CC-8B3099B4AC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71" t="1990" r="4797" b="1990"/>
          <a:stretch/>
        </p:blipFill>
        <p:spPr>
          <a:xfrm>
            <a:off x="664359" y="3553523"/>
            <a:ext cx="3484308" cy="2251411"/>
          </a:xfrm>
          <a:prstGeom prst="rect">
            <a:avLst/>
          </a:prstGeom>
          <a:noFill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CA1D3B-F19D-BD3A-D1E4-DF8722E56F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54" b="89931" l="7432" r="89993">
                        <a14:foregroundMark x1="12951" y1="23341" x2="12656" y2="34897"/>
                        <a14:foregroundMark x1="12656" y1="34897" x2="14643" y2="35355"/>
                        <a14:foregroundMark x1="7506" y1="15217" x2="7432" y2="85011"/>
                        <a14:foregroundMark x1="7432" y1="85011" x2="7506" y2="85011"/>
                        <a14:foregroundMark x1="66740" y1="89130" x2="60412" y2="891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0487" y="539594"/>
            <a:ext cx="3955313" cy="2541288"/>
          </a:xfrm>
          <a:prstGeom prst="rect">
            <a:avLst/>
          </a:prstGeom>
          <a:noFill/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EDBB4E6-D619-9A3D-A6DD-5FE4C66051F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44214" y1="67919" x2="44214" y2="67919"/>
                        <a14:backgroundMark x1="46443" y1="68931" x2="46443" y2="68931"/>
                      </a14:backgroundRemoval>
                    </a14:imgEffect>
                  </a14:imgLayer>
                </a14:imgProps>
              </a:ext>
            </a:extLst>
          </a:blip>
          <a:srcRect l="23825" t="20247" r="23620" b="19108"/>
          <a:stretch/>
        </p:blipFill>
        <p:spPr>
          <a:xfrm>
            <a:off x="5696095" y="445940"/>
            <a:ext cx="4995433" cy="3118869"/>
          </a:xfrm>
          <a:prstGeom prst="rect">
            <a:avLst/>
          </a:prstGeom>
        </p:spPr>
      </p:pic>
      <p:pic>
        <p:nvPicPr>
          <p:cNvPr id="23" name="Picture 2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74DFD9AF-88E7-E71B-2139-5F1B5BF9028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2985" b="78752" l="15405" r="81462">
                        <a14:foregroundMark x1="27676" y1="70995" x2="41514" y2="74199"/>
                        <a14:foregroundMark x1="41514" y1="74199" x2="32376" y2="68297"/>
                        <a14:foregroundMark x1="22977" y1="75548" x2="44125" y2="77066"/>
                        <a14:foregroundMark x1="76929" y1="55136" x2="78590" y2="75211"/>
                        <a14:foregroundMark x1="78590" y1="75211" x2="48825" y2="76054"/>
                        <a14:foregroundMark x1="79112" y1="67116" x2="81387" y2="53566"/>
                        <a14:foregroundMark x1="20104" y1="50759" x2="36031" y2="50084"/>
                        <a14:foregroundMark x1="61192" y1="51553" x2="82245" y2="52782"/>
                        <a14:foregroundMark x1="60544" y1="51515" x2="61021" y2="51543"/>
                        <a14:foregroundMark x1="36031" y1="50084" x2="54533" y2="51164"/>
                        <a14:foregroundMark x1="36031" y1="49578" x2="21410" y2="48904"/>
                        <a14:foregroundMark x1="15405" y1="74199" x2="17232" y2="68971"/>
                        <a14:foregroundMark x1="57702" y1="77234" x2="71802" y2="78246"/>
                        <a14:foregroundMark x1="71802" y1="78246" x2="77285" y2="77066"/>
                        <a14:foregroundMark x1="77546" y1="77909" x2="77546" y2="77909"/>
                        <a14:foregroundMark x1="77023" y1="78752" x2="77023" y2="78752"/>
                        <a14:foregroundMark x1="73890" y1="78583" x2="73890" y2="78583"/>
                        <a14:foregroundMark x1="70757" y1="78415" x2="73890" y2="78415"/>
                        <a14:foregroundMark x1="65796" y1="78078" x2="62924" y2="78078"/>
                        <a14:foregroundMark x1="50131" y1="50759" x2="59008" y2="50759"/>
                        <a14:backgroundMark x1="37516" y1="48516" x2="37660" y2="48526"/>
                        <a14:backgroundMark x1="58747" y1="48735" x2="58747" y2="48735"/>
                        <a14:backgroundMark x1="55091" y1="48061" x2="55091" y2="480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70" t="45488" r="12171" b="19288"/>
          <a:stretch/>
        </p:blipFill>
        <p:spPr bwMode="auto">
          <a:xfrm rot="21306109">
            <a:off x="5085137" y="4001289"/>
            <a:ext cx="2617649" cy="177824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7C863AF-0184-744E-CE4F-49C47832E94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53261" y1="51661" x2="44783" y2="30996"/>
                        <a14:foregroundMark x1="44783" y1="30996" x2="23478" y2="26322"/>
                        <a14:foregroundMark x1="23478" y1="26322" x2="18478" y2="47478"/>
                        <a14:foregroundMark x1="18478" y1="47478" x2="21304" y2="64453"/>
                        <a14:foregroundMark x1="21304" y1="64453" x2="39783" y2="67159"/>
                        <a14:foregroundMark x1="52826" y1="30504" x2="34348" y2="24231"/>
                        <a14:foregroundMark x1="34348" y1="24231" x2="30652" y2="26199"/>
                        <a14:foregroundMark x1="29130" y1="34686" x2="28478" y2="31611"/>
                        <a14:foregroundMark x1="79130" y1="34194" x2="84130" y2="31857"/>
                        <a14:foregroundMark x1="89565" y1="33087" x2="89565" y2="33087"/>
                        <a14:foregroundMark x1="79565" y1="42066" x2="79565" y2="42066"/>
                        <a14:foregroundMark x1="28696" y1="32472" x2="28696" y2="32472"/>
                        <a14:foregroundMark x1="31304" y1="29889" x2="28043" y2="34071"/>
                        <a14:foregroundMark x1="23696" y1="22632" x2="24348" y2="22632"/>
                        <a14:foregroundMark x1="44783" y1="21894" x2="44783" y2="21894"/>
                        <a14:foregroundMark x1="47609" y1="21771" x2="47609" y2="21771"/>
                        <a14:foregroundMark x1="50652" y1="21033" x2="50652" y2="21033"/>
                        <a14:foregroundMark x1="40652" y1="68635" x2="13478" y2="68266"/>
                        <a14:foregroundMark x1="34348" y1="69373" x2="15870" y2="69004"/>
                        <a14:foregroundMark x1="27826" y1="20172" x2="27826" y2="20295"/>
                        <a14:foregroundMark x1="20435" y1="19188" x2="20435" y2="19188"/>
                        <a14:foregroundMark x1="20217" y1="18942" x2="20217" y2="18942"/>
                        <a14:foregroundMark x1="20217" y1="19065" x2="20217" y2="19065"/>
                        <a14:foregroundMark x1="52174" y1="22017" x2="52174" y2="22017"/>
                        <a14:foregroundMark x1="51739" y1="20787" x2="51087" y2="20787"/>
                        <a14:foregroundMark x1="49565" y1="20172" x2="50000" y2="20418"/>
                        <a14:foregroundMark x1="52391" y1="19434" x2="52609" y2="19926"/>
                        <a14:foregroundMark x1="52826" y1="20787" x2="53261" y2="21525"/>
                        <a14:foregroundMark x1="53261" y1="22509" x2="53261" y2="23247"/>
                        <a14:foregroundMark x1="52391" y1="21279" x2="53261" y2="23247"/>
                        <a14:foregroundMark x1="52826" y1="24477" x2="52826" y2="20172"/>
                        <a14:foregroundMark x1="86304" y1="35547" x2="86304" y2="35547"/>
                        <a14:foregroundMark x1="33696" y1="69988" x2="43913" y2="69619"/>
                        <a14:foregroundMark x1="52826" y1="20664" x2="52826" y2="20664"/>
                        <a14:foregroundMark x1="52609" y1="20664" x2="52609" y2="20664"/>
                        <a14:foregroundMark x1="52826" y1="20664" x2="53043" y2="20787"/>
                        <a14:backgroundMark x1="39783" y1="76138" x2="39783" y2="76138"/>
                        <a14:backgroundMark x1="42174" y1="74908" x2="41522" y2="74908"/>
                        <a14:backgroundMark x1="53657" y1="23434" x2="53586" y2="23247"/>
                      </a14:backgroundRemoval>
                    </a14:imgEffect>
                  </a14:imgLayer>
                </a14:imgProps>
              </a:ext>
            </a:extLst>
          </a:blip>
          <a:srcRect l="12641" t="14548" r="7292" b="26012"/>
          <a:stretch/>
        </p:blipFill>
        <p:spPr>
          <a:xfrm rot="16200000">
            <a:off x="8856558" y="3863791"/>
            <a:ext cx="1733551" cy="1995259"/>
          </a:xfrm>
          <a:prstGeom prst="rect">
            <a:avLst/>
          </a:prstGeom>
        </p:spPr>
      </p:pic>
      <p:sp>
        <p:nvSpPr>
          <p:cNvPr id="28" name="Footer Placeholder 8">
            <a:extLst>
              <a:ext uri="{FF2B5EF4-FFF2-40B4-BE49-F238E27FC236}">
                <a16:creationId xmlns:a16="http://schemas.microsoft.com/office/drawing/2014/main" id="{C39C4263-BEAF-D410-C5BC-BA9CE3A68208}"/>
              </a:ext>
            </a:extLst>
          </p:cNvPr>
          <p:cNvSpPr txBox="1">
            <a:spLocks/>
          </p:cNvSpPr>
          <p:nvPr/>
        </p:nvSpPr>
        <p:spPr>
          <a:xfrm>
            <a:off x="393413" y="2801209"/>
            <a:ext cx="19973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b="1" dirty="0"/>
              <a:t>PCB Top View</a:t>
            </a:r>
          </a:p>
        </p:txBody>
      </p:sp>
      <p:sp>
        <p:nvSpPr>
          <p:cNvPr id="29" name="Footer Placeholder 8">
            <a:extLst>
              <a:ext uri="{FF2B5EF4-FFF2-40B4-BE49-F238E27FC236}">
                <a16:creationId xmlns:a16="http://schemas.microsoft.com/office/drawing/2014/main" id="{0D4B1404-6915-3483-9732-5F90AA6556B9}"/>
              </a:ext>
            </a:extLst>
          </p:cNvPr>
          <p:cNvSpPr txBox="1">
            <a:spLocks/>
          </p:cNvSpPr>
          <p:nvPr/>
        </p:nvSpPr>
        <p:spPr>
          <a:xfrm>
            <a:off x="460088" y="5750181"/>
            <a:ext cx="19973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b="1" dirty="0"/>
              <a:t>PCB Layout </a:t>
            </a:r>
          </a:p>
        </p:txBody>
      </p:sp>
      <p:sp>
        <p:nvSpPr>
          <p:cNvPr id="30" name="Footer Placeholder 8">
            <a:extLst>
              <a:ext uri="{FF2B5EF4-FFF2-40B4-BE49-F238E27FC236}">
                <a16:creationId xmlns:a16="http://schemas.microsoft.com/office/drawing/2014/main" id="{E7AEF1A0-DF33-442F-22A8-ACA55FA99B3D}"/>
              </a:ext>
            </a:extLst>
          </p:cNvPr>
          <p:cNvSpPr txBox="1">
            <a:spLocks/>
          </p:cNvSpPr>
          <p:nvPr/>
        </p:nvSpPr>
        <p:spPr>
          <a:xfrm>
            <a:off x="4935106" y="3303085"/>
            <a:ext cx="19973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b="1" dirty="0"/>
              <a:t>Flight Computer </a:t>
            </a:r>
          </a:p>
        </p:txBody>
      </p:sp>
      <p:sp>
        <p:nvSpPr>
          <p:cNvPr id="31" name="Footer Placeholder 8">
            <a:extLst>
              <a:ext uri="{FF2B5EF4-FFF2-40B4-BE49-F238E27FC236}">
                <a16:creationId xmlns:a16="http://schemas.microsoft.com/office/drawing/2014/main" id="{7C269707-30E9-1351-606E-2A6E7D7488B5}"/>
              </a:ext>
            </a:extLst>
          </p:cNvPr>
          <p:cNvSpPr txBox="1">
            <a:spLocks/>
          </p:cNvSpPr>
          <p:nvPr/>
        </p:nvSpPr>
        <p:spPr>
          <a:xfrm>
            <a:off x="4859984" y="5728196"/>
            <a:ext cx="19973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b="1" dirty="0"/>
              <a:t>PCB V 0.01</a:t>
            </a:r>
          </a:p>
        </p:txBody>
      </p:sp>
      <p:sp>
        <p:nvSpPr>
          <p:cNvPr id="32" name="Footer Placeholder 8">
            <a:extLst>
              <a:ext uri="{FF2B5EF4-FFF2-40B4-BE49-F238E27FC236}">
                <a16:creationId xmlns:a16="http://schemas.microsoft.com/office/drawing/2014/main" id="{4F58C1D9-A102-2119-3E7A-F9F93E0A748B}"/>
              </a:ext>
            </a:extLst>
          </p:cNvPr>
          <p:cNvSpPr txBox="1">
            <a:spLocks/>
          </p:cNvSpPr>
          <p:nvPr/>
        </p:nvSpPr>
        <p:spPr>
          <a:xfrm>
            <a:off x="8364365" y="5728196"/>
            <a:ext cx="19973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b="1" dirty="0"/>
              <a:t>PCB V 0.1</a:t>
            </a:r>
          </a:p>
        </p:txBody>
      </p:sp>
    </p:spTree>
    <p:extLst>
      <p:ext uri="{BB962C8B-B14F-4D97-AF65-F5344CB8AC3E}">
        <p14:creationId xmlns:p14="http://schemas.microsoft.com/office/powerpoint/2010/main" val="709587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0E7CD76-7504-0834-46F2-A6462BF4C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074" y="344340"/>
            <a:ext cx="3439212" cy="56500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C7BFDB-2A4C-3EAC-A81A-3FFD9E3B3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490" y="344340"/>
            <a:ext cx="3837244" cy="56500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A11E54-CCED-20F2-0F0C-280EFC9E9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24" y="344340"/>
            <a:ext cx="3886026" cy="5650060"/>
          </a:xfrm>
          <a:prstGeom prst="rect">
            <a:avLst/>
          </a:prstGeom>
        </p:spPr>
      </p:pic>
      <p:sp>
        <p:nvSpPr>
          <p:cNvPr id="17" name="Footer Placeholder 8">
            <a:extLst>
              <a:ext uri="{FF2B5EF4-FFF2-40B4-BE49-F238E27FC236}">
                <a16:creationId xmlns:a16="http://schemas.microsoft.com/office/drawing/2014/main" id="{E47E22EB-6968-E55E-726C-75E763243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Swipe Right</a:t>
            </a:r>
          </a:p>
        </p:txBody>
      </p:sp>
      <p:sp>
        <p:nvSpPr>
          <p:cNvPr id="19" name="Slide Number Placeholder 9">
            <a:extLst>
              <a:ext uri="{FF2B5EF4-FFF2-40B4-BE49-F238E27FC236}">
                <a16:creationId xmlns:a16="http://schemas.microsoft.com/office/drawing/2014/main" id="{06A6D171-565C-1B3C-23AC-B612872EF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E59737B-AF67-42EE-B20D-05656D79239C}" type="slidenum">
              <a:rPr lang="en-US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 descr="A close-up of a pen&#10;&#10;Description automatically generated">
            <a:extLst>
              <a:ext uri="{FF2B5EF4-FFF2-40B4-BE49-F238E27FC236}">
                <a16:creationId xmlns:a16="http://schemas.microsoft.com/office/drawing/2014/main" id="{0F9EDA07-D7E8-2643-0FDC-A8E4B8DC7D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" r="3172" b="-3"/>
          <a:stretch/>
        </p:blipFill>
        <p:spPr>
          <a:xfrm>
            <a:off x="4895937" y="553985"/>
            <a:ext cx="3054350" cy="5245546"/>
          </a:xfrm>
          <a:prstGeom prst="rect">
            <a:avLst/>
          </a:prstGeom>
          <a:noFill/>
        </p:spPr>
      </p:pic>
      <p:pic>
        <p:nvPicPr>
          <p:cNvPr id="5" name="Picture 4" descr="A hand holding a device&#10;&#10;Description automatically generated">
            <a:extLst>
              <a:ext uri="{FF2B5EF4-FFF2-40B4-BE49-F238E27FC236}">
                <a16:creationId xmlns:a16="http://schemas.microsoft.com/office/drawing/2014/main" id="{0DE27038-F797-FBC7-825F-C29AC03D6F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4147"/>
          <a:stretch/>
        </p:blipFill>
        <p:spPr>
          <a:xfrm>
            <a:off x="673100" y="553985"/>
            <a:ext cx="3109393" cy="5167365"/>
          </a:xfrm>
          <a:prstGeom prst="rect">
            <a:avLst/>
          </a:prstGeom>
          <a:noFill/>
        </p:spPr>
      </p:pic>
      <p:pic>
        <p:nvPicPr>
          <p:cNvPr id="6" name="Picture 5" descr="A screen with a rocket on it&#10;&#10;Description automatically generated">
            <a:extLst>
              <a:ext uri="{FF2B5EF4-FFF2-40B4-BE49-F238E27FC236}">
                <a16:creationId xmlns:a16="http://schemas.microsoft.com/office/drawing/2014/main" id="{F544A9BB-934A-E1AA-99DF-DEFB341E5A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" t="24234" r="4519" b="6914"/>
          <a:stretch/>
        </p:blipFill>
        <p:spPr>
          <a:xfrm>
            <a:off x="9131300" y="1181100"/>
            <a:ext cx="2648010" cy="3352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93933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erson holding a certificate and a certificate&#10;&#10;Description automatically generated">
            <a:extLst>
              <a:ext uri="{FF2B5EF4-FFF2-40B4-BE49-F238E27FC236}">
                <a16:creationId xmlns:a16="http://schemas.microsoft.com/office/drawing/2014/main" id="{7E7508DA-EA67-B8DE-2F2A-B9B557998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375" b="98813" l="9516" r="93136">
                        <a14:foregroundMark x1="19891" y1="48938" x2="34243" y2="57000"/>
                        <a14:foregroundMark x1="34243" y1="57000" x2="36739" y2="49125"/>
                        <a14:foregroundMark x1="36739" y1="49125" x2="27847" y2="45313"/>
                        <a14:foregroundMark x1="27847" y1="45313" x2="27457" y2="45375"/>
                        <a14:foregroundMark x1="17629" y1="56125" x2="16381" y2="46688"/>
                        <a14:foregroundMark x1="16381" y1="46688" x2="26053" y2="41813"/>
                        <a14:foregroundMark x1="26053" y1="41813" x2="37129" y2="40813"/>
                        <a14:foregroundMark x1="37129" y1="40813" x2="45866" y2="42438"/>
                        <a14:foregroundMark x1="45866" y1="42438" x2="46958" y2="45625"/>
                        <a14:foregroundMark x1="23401" y1="42438" x2="14665" y2="43813"/>
                        <a14:foregroundMark x1="15991" y1="44000" x2="19033" y2="53750"/>
                        <a14:foregroundMark x1="19033" y1="53750" x2="18799" y2="62938"/>
                        <a14:foregroundMark x1="14665" y1="43625" x2="17395" y2="56688"/>
                        <a14:foregroundMark x1="60686" y1="7938" x2="46905" y2="12355"/>
                        <a14:foregroundMark x1="48830" y1="14125" x2="52106" y2="6813"/>
                        <a14:foregroundMark x1="52106" y1="6813" x2="62637" y2="5375"/>
                        <a14:foregroundMark x1="62637" y1="5375" x2="66615" y2="11875"/>
                        <a14:foregroundMark x1="81357" y1="32813" x2="82449" y2="59125"/>
                        <a14:foregroundMark x1="78783" y1="40438" x2="81747" y2="58125"/>
                        <a14:foregroundMark x1="81747" y1="58125" x2="82293" y2="58938"/>
                        <a14:foregroundMark x1="88924" y1="69000" x2="91966" y2="60375"/>
                        <a14:foregroundMark x1="91966" y1="60375" x2="89704" y2="40625"/>
                        <a14:foregroundMark x1="89704" y1="40625" x2="86193" y2="31938"/>
                        <a14:foregroundMark x1="71617" y1="23637" x2="67317" y2="21188"/>
                        <a14:foregroundMark x1="86193" y1="31938" x2="79606" y2="28186"/>
                        <a14:foregroundMark x1="92356" y1="54375" x2="93136" y2="61625"/>
                        <a14:foregroundMark x1="86505" y1="75250" x2="75117" y2="89188"/>
                        <a14:foregroundMark x1="75117" y1="89188" x2="75819" y2="95438"/>
                        <a14:foregroundMark x1="48596" y1="97375" x2="52028" y2="97250"/>
                        <a14:foregroundMark x1="73245" y1="97750" x2="78783" y2="98813"/>
                        <a14:foregroundMark x1="38690" y1="77000" x2="35647" y2="68563"/>
                        <a14:foregroundMark x1="35647" y1="68563" x2="24727" y2="64938"/>
                        <a14:foregroundMark x1="24727" y1="64938" x2="17941" y2="72313"/>
                        <a14:foregroundMark x1="17941" y1="72313" x2="24181" y2="79188"/>
                        <a14:foregroundMark x1="24181" y1="79188" x2="39158" y2="77438"/>
                        <a14:foregroundMark x1="39158" y1="77438" x2="41498" y2="73688"/>
                        <a14:foregroundMark x1="76131" y1="27375" x2="76131" y2="27375"/>
                        <a14:foregroundMark x1="71373" y1="24000" x2="78861" y2="28125"/>
                        <a14:backgroundMark x1="44852" y1="11000" x2="45164" y2="17938"/>
                        <a14:backgroundMark x1="79329" y1="15687" x2="80343" y2="19125"/>
                        <a14:backgroundMark x1="16693" y1="55500" x2="15289" y2="49000"/>
                        <a14:backgroundMark x1="79529" y1="27607" x2="80031" y2="278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652" y="136567"/>
            <a:ext cx="5494973" cy="6858000"/>
          </a:xfrm>
          <a:prstGeom prst="rect">
            <a:avLst/>
          </a:prstGeom>
        </p:spPr>
      </p:pic>
      <p:pic>
        <p:nvPicPr>
          <p:cNvPr id="13" name="Picture 12" descr="A close-up of a certificate&#10;&#10;Description automatically generated">
            <a:extLst>
              <a:ext uri="{FF2B5EF4-FFF2-40B4-BE49-F238E27FC236}">
                <a16:creationId xmlns:a16="http://schemas.microsoft.com/office/drawing/2014/main" id="{F8BD5DE0-7635-3407-1AED-0E3D7A1E72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78" y="2076095"/>
            <a:ext cx="5295900" cy="297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95834"/>
      </p:ext>
    </p:extLst>
  </p:cSld>
  <p:clrMapOvr>
    <a:masterClrMapping/>
  </p:clrMapOvr>
</p:sld>
</file>

<file path=ppt/theme/theme1.xml><?xml version="1.0" encoding="utf-8"?>
<a:theme xmlns:a="http://schemas.openxmlformats.org/drawingml/2006/main" name="ArchwayVTI">
  <a:themeElements>
    <a:clrScheme name="Custom 1">
      <a:dk1>
        <a:sysClr val="windowText" lastClr="000000"/>
      </a:dk1>
      <a:lt1>
        <a:sysClr val="window" lastClr="FFFFFF"/>
      </a:lt1>
      <a:dk2>
        <a:srgbClr val="2E3A3C"/>
      </a:dk2>
      <a:lt2>
        <a:srgbClr val="EDE9E7"/>
      </a:lt2>
      <a:accent1>
        <a:srgbClr val="898470"/>
      </a:accent1>
      <a:accent2>
        <a:srgbClr val="7A8773"/>
      </a:accent2>
      <a:accent3>
        <a:srgbClr val="8C845E"/>
      </a:accent3>
      <a:accent4>
        <a:srgbClr val="9F7E56"/>
      </a:accent4>
      <a:accent5>
        <a:srgbClr val="9B7E69"/>
      </a:accent5>
      <a:accent6>
        <a:srgbClr val="AA7862"/>
      </a:accent6>
      <a:hlink>
        <a:srgbClr val="7A8773"/>
      </a:hlink>
      <a:folHlink>
        <a:srgbClr val="9F7E56"/>
      </a:folHlink>
    </a:clrScheme>
    <a:fontScheme name="Archway">
      <a:majorFont>
        <a:latin typeface="Felix Titling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wayVTI" id="{309F1D27-9968-4F93-BA7C-3666A757FD2E}" vid="{76D8E8FD-8787-4E56-A14A-C28BF58ABEE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1224</TotalTime>
  <Words>38</Words>
  <Application>Microsoft Office PowerPoint</Application>
  <PresentationFormat>Widescreen</PresentationFormat>
  <Paragraphs>18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Felix Titling</vt:lpstr>
      <vt:lpstr>Goudy Old Style</vt:lpstr>
      <vt:lpstr>ArchwayVTI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Ibrahim Essam</dc:creator>
  <cp:lastModifiedBy>Ibrahim Essam</cp:lastModifiedBy>
  <cp:revision>4</cp:revision>
  <dcterms:created xsi:type="dcterms:W3CDTF">2023-12-27T20:39:43Z</dcterms:created>
  <dcterms:modified xsi:type="dcterms:W3CDTF">2024-02-21T13:14:22Z</dcterms:modified>
</cp:coreProperties>
</file>